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04"/>
    <p:restoredTop sz="94789"/>
  </p:normalViewPr>
  <p:slideViewPr>
    <p:cSldViewPr snapToGrid="0">
      <p:cViewPr varScale="1">
        <p:scale>
          <a:sx n="117" d="100"/>
          <a:sy n="117" d="100"/>
        </p:scale>
        <p:origin x="141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6.png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271F8-1DCF-0E89-A3C1-BB74BF5D02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276DA4-A82C-D60F-8807-F39A2DD066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04831-64F6-8AB1-4222-2BE0AF82D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56873-501F-A744-AAAE-0CDF6C6A3E0B}" type="datetimeFigureOut">
              <a:rPr lang="en-DE" smtClean="0"/>
              <a:t>21.02.26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9B8C8D-7371-EE3E-96AB-77046DE430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FE040F-7E9B-19A7-539D-D25AD84FDF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AFBA2-34DA-8545-A99C-F8F6E5CD688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25531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8E9E0-DAD1-1A9D-C105-87A8CF9CA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D3DAAF-4790-D654-1F65-4E57035782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62FD42-71DE-40E1-65AD-464B83188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56873-501F-A744-AAAE-0CDF6C6A3E0B}" type="datetimeFigureOut">
              <a:rPr lang="en-DE" smtClean="0"/>
              <a:t>21.02.26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C13416-08FD-B8A3-0EF2-578FD02AA1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6E1459-A753-08E4-C650-F411F24D4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AFBA2-34DA-8545-A99C-F8F6E5CD688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363936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4876B9E-3138-C979-EF4B-699BD81206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1ACC63-07AC-BA7B-6CCF-C6A4EB02C6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862EB5-A931-51D1-5FFB-820197DF99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56873-501F-A744-AAAE-0CDF6C6A3E0B}" type="datetimeFigureOut">
              <a:rPr lang="en-DE" smtClean="0"/>
              <a:t>21.02.26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78A97D-7E06-47BC-8551-1EABFE523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B28549-80B3-C84C-8CDE-88C9707F1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AFBA2-34DA-8545-A99C-F8F6E5CD688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11300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591AB9-6EFD-B35F-94EA-32AC0837A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60D005-5869-116B-FE39-23D14F585C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C4FF95-11FA-BEA9-ABE6-D5CDCBDBB1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56873-501F-A744-AAAE-0CDF6C6A3E0B}" type="datetimeFigureOut">
              <a:rPr lang="en-DE" smtClean="0"/>
              <a:t>21.02.26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18B1BF-6595-7E29-79F6-C8F7FCB881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B164D2-501C-FCDB-8855-763BBFD39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AFBA2-34DA-8545-A99C-F8F6E5CD688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01401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77A7B-9492-A804-DADB-A20581869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5A5D0E-F4FC-F7A4-3579-0A0CA8535D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E2A68D-55F3-31F3-7498-22245EFB8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56873-501F-A744-AAAE-0CDF6C6A3E0B}" type="datetimeFigureOut">
              <a:rPr lang="en-DE" smtClean="0"/>
              <a:t>21.02.26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892926-677E-35C2-BD24-D5BE23B03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9188D3-45A7-5DB3-BAFA-E78AE3CA0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AFBA2-34DA-8545-A99C-F8F6E5CD688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28075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C1F78-BBE7-1BEB-DB63-FE7D1B798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D16BFD-9B4F-8B76-90A6-D570EF8E38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0AA9DB-A5E3-35AD-BF39-CD74C9CF57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694601-4B43-57B4-D5B8-A0E8826F9A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56873-501F-A744-AAAE-0CDF6C6A3E0B}" type="datetimeFigureOut">
              <a:rPr lang="en-DE" smtClean="0"/>
              <a:t>21.02.26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836CAD-B08D-DC4C-AE99-909EC1E31C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5918C7-C2F9-8644-1D9E-7C0274D63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AFBA2-34DA-8545-A99C-F8F6E5CD688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998186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64C283-E531-46A8-BCB8-8969661594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2D9FA7-FB4C-A408-6376-6DE1FE69A8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CCC3C3-D0C8-0FA6-CFC0-AD0BD2B376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F31D127-A286-F7FD-0356-56999DFD22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6989143-41C1-A34A-65A8-6AB1F6CA79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040BA3A-E650-E0D9-3079-4629B4A744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56873-501F-A744-AAAE-0CDF6C6A3E0B}" type="datetimeFigureOut">
              <a:rPr lang="en-DE" smtClean="0"/>
              <a:t>21.02.26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85C4BEF-B790-E5F5-B262-3EB1274925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D3BEA00-C2B6-C64B-2114-56832EEAA8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AFBA2-34DA-8545-A99C-F8F6E5CD688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868803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25909-E2D9-7A7A-1B37-86DD4D15D4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C46D16-FD4C-D797-CA31-D0BB9DFA6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56873-501F-A744-AAAE-0CDF6C6A3E0B}" type="datetimeFigureOut">
              <a:rPr lang="en-DE" smtClean="0"/>
              <a:t>21.02.26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2364FD-416A-52EB-AE22-A1AEE9949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87FC76-723D-D792-FBDF-C9E49FEE8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AFBA2-34DA-8545-A99C-F8F6E5CD688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433591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6172C7A-A76B-9082-DE4B-7350C6474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56873-501F-A744-AAAE-0CDF6C6A3E0B}" type="datetimeFigureOut">
              <a:rPr lang="en-DE" smtClean="0"/>
              <a:t>21.02.26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D007FAB-B088-3D3E-4608-3DED319013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FCA178-D4E2-8ED9-91B7-280077842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AFBA2-34DA-8545-A99C-F8F6E5CD688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518990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EF282-2CF1-2447-25A1-687F56120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0723A2-B7CE-A004-EC19-E119921684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11DCBB-8A71-C13E-C2AE-BABC4FEABA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91860B-8B9C-9074-DC8A-5A03615771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56873-501F-A744-AAAE-0CDF6C6A3E0B}" type="datetimeFigureOut">
              <a:rPr lang="en-DE" smtClean="0"/>
              <a:t>21.02.26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C601EF-AB77-DFF5-1554-C1CBDD4C7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52DDDD-41FD-0D29-8727-06BFED852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AFBA2-34DA-8545-A99C-F8F6E5CD688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33143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C86E6-3092-97B1-8315-D137D39AA8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1644B56-38C3-CFDC-FE7A-7C98229267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FE6FFC-083E-938B-C3F6-55B75137E2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4FB13A-659D-1313-AA90-5A049B6B3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56873-501F-A744-AAAE-0CDF6C6A3E0B}" type="datetimeFigureOut">
              <a:rPr lang="en-DE" smtClean="0"/>
              <a:t>21.02.26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1C8006-A686-2771-E690-C5A7A34F29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162C79-22F4-9D7B-A562-F1D9399A6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AFBA2-34DA-8545-A99C-F8F6E5CD688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047255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9919E6C-F33A-C13D-899E-218DA9DC64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626C77-2A56-246A-F688-601AE9FC3A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ED85D9-C55E-450F-302D-A1710153B6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7756873-501F-A744-AAAE-0CDF6C6A3E0B}" type="datetimeFigureOut">
              <a:rPr lang="en-DE" smtClean="0"/>
              <a:t>21.02.26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0AAE92-D876-6695-85B7-E309638373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75DE4A-600F-7544-A595-5AD3D12E81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11AFBA2-34DA-8545-A99C-F8F6E5CD688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787686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tiff"/><Relationship Id="rId4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E0E3011-D9C4-A44A-55FE-2526430C4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Illumination and shading artefacts</a:t>
            </a:r>
          </a:p>
        </p:txBody>
      </p:sp>
    </p:spTree>
    <p:extLst>
      <p:ext uri="{BB962C8B-B14F-4D97-AF65-F5344CB8AC3E}">
        <p14:creationId xmlns:p14="http://schemas.microsoft.com/office/powerpoint/2010/main" val="13937156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5520236-2400-F4AC-104B-0E9674B55C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1454" y="627283"/>
            <a:ext cx="3187700" cy="24003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9283581-7893-BFEE-9F0D-F40859B5CF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1568" y="2089150"/>
            <a:ext cx="3390900" cy="26797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CB64229-9F9F-F314-9BCE-D9998D5E85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8057" y="3635041"/>
            <a:ext cx="3390900" cy="26797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5A3690A-D334-AB54-AA88-8A877268BD24}"/>
              </a:ext>
            </a:extLst>
          </p:cNvPr>
          <p:cNvSpPr txBox="1"/>
          <p:nvPr/>
        </p:nvSpPr>
        <p:spPr>
          <a:xfrm>
            <a:off x="707821" y="186435"/>
            <a:ext cx="51742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E" sz="2400" dirty="0">
                <a:latin typeface="Calibri" panose="020F0502020204030204" pitchFamily="34" charset="0"/>
                <a:cs typeface="Calibri" panose="020F0502020204030204" pitchFamily="34" charset="0"/>
              </a:rPr>
              <a:t>Illumination profile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3F948A-1DA9-9878-6A12-D66B7371FA67}"/>
              </a:ext>
            </a:extLst>
          </p:cNvPr>
          <p:cNvSpPr txBox="1"/>
          <p:nvPr/>
        </p:nvSpPr>
        <p:spPr>
          <a:xfrm>
            <a:off x="2615973" y="3404209"/>
            <a:ext cx="13579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E" sz="2400" dirty="0">
                <a:latin typeface="Calibri" panose="020F0502020204030204" pitchFamily="34" charset="0"/>
                <a:cs typeface="Calibri" panose="020F0502020204030204" pitchFamily="34" charset="0"/>
              </a:rPr>
              <a:t>Sample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632706E-8540-82DE-C6CA-220CFEBE97B1}"/>
              </a:ext>
            </a:extLst>
          </p:cNvPr>
          <p:cNvSpPr txBox="1"/>
          <p:nvPr/>
        </p:nvSpPr>
        <p:spPr>
          <a:xfrm>
            <a:off x="6849533" y="1727459"/>
            <a:ext cx="47149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E" sz="2400" dirty="0">
                <a:latin typeface="Calibri" panose="020F0502020204030204" pitchFamily="34" charset="0"/>
                <a:cs typeface="Calibri" panose="020F0502020204030204" pitchFamily="34" charset="0"/>
              </a:rPr>
              <a:t>Image with shading artefact</a:t>
            </a:r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BD691E4D-0D67-B309-99DE-974D181E99C8}"/>
              </a:ext>
            </a:extLst>
          </p:cNvPr>
          <p:cNvCxnSpPr>
            <a:stCxn id="3" idx="3"/>
            <a:endCxn id="5" idx="1"/>
          </p:cNvCxnSpPr>
          <p:nvPr/>
        </p:nvCxnSpPr>
        <p:spPr>
          <a:xfrm>
            <a:off x="4879154" y="1827433"/>
            <a:ext cx="2632414" cy="1601567"/>
          </a:xfrm>
          <a:prstGeom prst="bentConnector3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40723F7E-A586-D609-C22E-01540BFD438A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768308" y="3543027"/>
            <a:ext cx="1545891" cy="1317839"/>
          </a:xfrm>
          <a:prstGeom prst="bentConnector3">
            <a:avLst>
              <a:gd name="adj1" fmla="val 2057"/>
            </a:avLst>
          </a:prstGeom>
          <a:ln w="76200"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21722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ECD851D-8E08-9313-2330-3E4DB63398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5019" y="383748"/>
            <a:ext cx="3390900" cy="26797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9627DB8-E093-EA05-DA05-EFA1FF16CD2C}"/>
              </a:ext>
            </a:extLst>
          </p:cNvPr>
          <p:cNvSpPr txBox="1"/>
          <p:nvPr/>
        </p:nvSpPr>
        <p:spPr>
          <a:xfrm>
            <a:off x="426513" y="6306441"/>
            <a:ext cx="51742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E" sz="2400" dirty="0">
                <a:latin typeface="Calibri" panose="020F0502020204030204" pitchFamily="34" charset="0"/>
                <a:cs typeface="Calibri" panose="020F0502020204030204" pitchFamily="34" charset="0"/>
              </a:rPr>
              <a:t>Normalized flat-field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90CA2B-3F9A-9973-D990-CA94D4ABC2DB}"/>
              </a:ext>
            </a:extLst>
          </p:cNvPr>
          <p:cNvSpPr txBox="1"/>
          <p:nvPr/>
        </p:nvSpPr>
        <p:spPr>
          <a:xfrm>
            <a:off x="582984" y="89894"/>
            <a:ext cx="47149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E" sz="2400" dirty="0">
                <a:latin typeface="Calibri" panose="020F0502020204030204" pitchFamily="34" charset="0"/>
                <a:cs typeface="Calibri" panose="020F0502020204030204" pitchFamily="34" charset="0"/>
              </a:rPr>
              <a:t>Background subtracted image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AECD4A3-ECED-7ACF-543E-EBD9A23A91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9931" y="3843120"/>
            <a:ext cx="3187700" cy="24003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66218B4-ECD0-BAF6-5604-412A95AFE9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6083" y="2006854"/>
            <a:ext cx="3390900" cy="26797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5C3FC77E-4868-2A72-C020-3818444C4966}"/>
                  </a:ext>
                </a:extLst>
              </p:cNvPr>
              <p:cNvSpPr txBox="1"/>
              <p:nvPr/>
            </p:nvSpPr>
            <p:spPr>
              <a:xfrm>
                <a:off x="2310549" y="3071605"/>
                <a:ext cx="1463040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DE" sz="40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÷</m:t>
                      </m:r>
                    </m:oMath>
                  </m:oMathPara>
                </a14:m>
                <a:endParaRPr lang="en-DE" sz="4000" b="1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5C3FC77E-4868-2A72-C020-3818444C496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10549" y="3071605"/>
                <a:ext cx="1463040" cy="707886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Right Arrow 14">
            <a:extLst>
              <a:ext uri="{FF2B5EF4-FFF2-40B4-BE49-F238E27FC236}">
                <a16:creationId xmlns:a16="http://schemas.microsoft.com/office/drawing/2014/main" id="{CDCBBB11-CDEF-A4C2-6108-B864D44C1A06}"/>
              </a:ext>
            </a:extLst>
          </p:cNvPr>
          <p:cNvSpPr/>
          <p:nvPr/>
        </p:nvSpPr>
        <p:spPr>
          <a:xfrm>
            <a:off x="4919473" y="2779776"/>
            <a:ext cx="2487168" cy="135331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5B594CB-0B8D-1F64-5C06-FFF793A3BB18}"/>
              </a:ext>
            </a:extLst>
          </p:cNvPr>
          <p:cNvSpPr txBox="1"/>
          <p:nvPr/>
        </p:nvSpPr>
        <p:spPr>
          <a:xfrm>
            <a:off x="6664425" y="1660606"/>
            <a:ext cx="51742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E" sz="2400" dirty="0">
                <a:latin typeface="Calibri" panose="020F0502020204030204" pitchFamily="34" charset="0"/>
                <a:cs typeface="Calibri" panose="020F0502020204030204" pitchFamily="34" charset="0"/>
              </a:rPr>
              <a:t>Flat field corrected image</a:t>
            </a:r>
          </a:p>
        </p:txBody>
      </p:sp>
    </p:spTree>
    <p:extLst>
      <p:ext uri="{BB962C8B-B14F-4D97-AF65-F5344CB8AC3E}">
        <p14:creationId xmlns:p14="http://schemas.microsoft.com/office/powerpoint/2010/main" val="4318420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ABB79C0-8AEB-EC2A-775C-F671B96D2D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028" y="3468915"/>
            <a:ext cx="3251200" cy="3251200"/>
          </a:xfrm>
          <a:prstGeom prst="rect">
            <a:avLst/>
          </a:prstGeom>
          <a:ln w="28575">
            <a:solidFill>
              <a:schemeClr val="bg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6F5ED66-099C-54B1-692C-49B36C4BD3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515" y="3381829"/>
            <a:ext cx="3251200" cy="3251200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4013C8F-B270-1A19-D084-96B4D5A6A5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774" y="3243552"/>
            <a:ext cx="3251200" cy="3251200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7408E8A-2F08-A945-1252-544CE84A72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7916" y="3105275"/>
            <a:ext cx="3251200" cy="3251200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8154955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246</TotalTime>
  <Words>21</Words>
  <Application>Microsoft Macintosh PowerPoint</Application>
  <PresentationFormat>Widescreen</PresentationFormat>
  <Paragraphs>8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Aptos</vt:lpstr>
      <vt:lpstr>Aptos Display</vt:lpstr>
      <vt:lpstr>Arial</vt:lpstr>
      <vt:lpstr>Calibri</vt:lpstr>
      <vt:lpstr>Cambria Math</vt:lpstr>
      <vt:lpstr>Office Theme</vt:lpstr>
      <vt:lpstr>Illumination and shading artefacts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Politi, Antonio</dc:creator>
  <cp:lastModifiedBy>Politi, Antonio</cp:lastModifiedBy>
  <cp:revision>5</cp:revision>
  <dcterms:created xsi:type="dcterms:W3CDTF">2026-02-21T12:42:28Z</dcterms:created>
  <dcterms:modified xsi:type="dcterms:W3CDTF">2026-02-21T16:53:12Z</dcterms:modified>
</cp:coreProperties>
</file>

<file path=docProps/thumbnail.jpeg>
</file>